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96961-56D4-461F-9270-E52D3B91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DFB890-32FE-43E7-84C9-3AACF5EC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8F95-94DD-4A6E-9371-176BAD685CC1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E05607-EDFA-41C9-8FD7-16EB2515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B2562B-0FC5-4C06-878D-CF0A4817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6244-A88A-4D0B-852E-9EBC2A60A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6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F370C-391E-481E-8499-628CAD55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C8110D-F62C-4D38-807A-20384C3B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8FBBD-4976-45C5-B882-DD20DB3DA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8F95-94DD-4A6E-9371-176BAD685CC1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53454F-7D3D-466C-9C6F-0D153813D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F07DF-A37A-4ED8-9851-4E3C4CEDC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96244-A88A-4D0B-852E-9EBC2A60A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6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R-293_ot_06.12.2022.pdf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98B723-0610-45FF-83F2-CB80DEEA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>
                <a:solidFill>
                  <a:schemeClr val="accent6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СИСТЕМОЙ ОБРАЗОВАНИЯ НА ОСНОВЕ ДАННЫХ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03FE9A-5DC3-4F01-A245-021673CCE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BF1FD9D-AE94-48F8-AE73-9ACA98BB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ru-RU" sz="3000">
                <a:solidFill>
                  <a:srgbClr val="002060"/>
                </a:solidFill>
              </a:rPr>
              <a:t>ПОКАЗАТЕЛИ МОТИВИРУЮЩЕГО МОНИТОРИНГА ОИВ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099651-7803-42C8-A782-86FB44F81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3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80EFBB8-A3D7-47BC-BEE8-45E52AFC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АНАЛИЗА ДАННЫХ</a:t>
            </a:r>
            <a:endParaRPr lang="ru-RU" sz="1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B5116E-1BBD-4BC1-AD3B-B8B56FC9A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C1C1B6D-E786-4F62-A769-5885B746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Эффективность региональной и муниципальных систем образования через призму мотивирующего мониторинга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5E42D-F3BE-4195-B07A-99462FE45B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3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98F555-75D9-4973-8A16-3BFCB78A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СВОДНЫЙ РЕЙТИНГ СУБЪЕКТОВ РОССИЙСКОЙ ФЕДЕРАЦИИ, 2022 г.</a:t>
            </a:r>
            <a:br>
              <a:rPr lang="ru-RU" sz="24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мотивирующего мониторинга)</a:t>
            </a:r>
            <a:r>
              <a:rPr lang="ru-RU" sz="2400"/>
              <a:t>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AEB67-5009-4C19-B0C4-D2BEC47E46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1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574CC17-8BAD-4AD8-912E-203E35B8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C49AE-5517-44F5-9B23-8FDC878096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3111997-4FAF-4BFE-8D1C-48301FF0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E7D96-0D4A-4145-BDB8-B8973840AB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78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CD42486-9F6A-4A69-889A-056F2542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0C562-11B6-4A3E-90A9-5A6924E818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4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F39F48E-06F1-4F58-8574-1CD88E3E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400">
                <a:solidFill>
                  <a:schemeClr val="accent6">
                    <a:lumMod val="50000"/>
                  </a:schemeClr>
                </a:solidFill>
              </a:rPr>
              <a:t>Основная цель: </a:t>
            </a:r>
            <a:r>
              <a:rPr lang="ru-RU" sz="2400"/>
              <a:t>информационное обеспечение системой управления общего образования, дополнительного  образования детей на основе  объективного представления о ее состоянии и происходящих в ней количественных и качественных  изменениях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BF535-5953-418B-897B-0EC75D394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9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B1992C8-456F-4DDA-A705-089C6BBB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6B031-6CEF-4242-93CF-DAA8F316CD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0728253-A2CA-44E0-9844-8B85A103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2B4A5-9BC0-4C1D-A8BF-7AE5FE007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42A22F-57BC-46E0-8389-520DCD04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ru-RU" sz="3000">
                <a:solidFill>
                  <a:schemeClr val="accent6">
                    <a:lumMod val="50000"/>
                  </a:schemeClr>
                </a:solidFill>
              </a:rPr>
              <a:t>ОСНОВНЫЕ ПОНЯТИЯ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500C6F-61FF-4B52-9CA6-40382C85E3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5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4A4EC0E-61FD-48C6-93D4-58FF789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5B1E8-E314-42C1-9A8B-A9CF0B743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4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819196-6A27-4E7A-8A71-A2D22B7B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u="sng">
                <a:solidFill>
                  <a:schemeClr val="accent6">
                    <a:lumMod val="50000"/>
                  </a:schemeClr>
                </a:solidFill>
                <a:hlinkClick r:id="rId2" action="ppaction://hlinkfile"/>
              </a:rPr>
              <a:t>Методика расчета показателей</a:t>
            </a:r>
            <a:endParaRPr lang="ru-RU" sz="24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67622-C7DB-401F-8C07-A0DE082A3A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1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9BEAF9-DBA3-4782-979C-0A631D86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9D454-54FF-466C-9A0F-8A363C1F6A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91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D0C789-EB35-4BD5-8820-57D42E5C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94D93-1EBC-4A4D-80FB-704F101834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9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36664AE-3022-40E3-B26E-41A77FA8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>
                <a:solidFill>
                  <a:schemeClr val="accent6">
                    <a:lumMod val="50000"/>
                  </a:schemeClr>
                </a:solidFill>
              </a:rPr>
              <a:t>Мотивирующий мониторинг деятельности общеобразовательных организаций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203F9F-FCF6-4375-B2E3-1535DA9927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598B29-8AC5-472E-BEC9-21B7D32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7996C-E8DF-41A8-B7CB-40DAB4334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8E05F0-3D32-49FF-9BD9-6E3649C2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40C52-E300-41F8-A466-8AD9D65FC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97703E-C264-4A52-A028-282EE934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894E1-C11A-4943-B105-B6BB3C263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F4C7BB-8923-4DB1-9227-AF1A08F3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13B4C9-6EDA-4CF0-86B9-3D1EE6A7E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14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7E765C-46C6-478F-B892-719B906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FF01D-C267-4CF5-8F51-59BDB16BC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8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76522CA-7527-4835-80B8-58436572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88FAB-1350-4BC6-AB0A-60112C565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7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7BCEBDC-6146-413C-83B2-C4643EEE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B0033-C9EF-4EA3-86CA-461396616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7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175DC07-B020-4D39-B6CB-E4AFFC4F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467E0-F2AC-4C07-8ECE-9B6118AEE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402D765-1B17-4D4D-B4A1-48CCB6CE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chemeClr val="accent6">
                    <a:lumMod val="50000"/>
                  </a:schemeClr>
                </a:solidFill>
              </a:rPr>
              <a:t>Региональные, муниципальные и институциональные механизмы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0FF90A-4CAD-419E-B0EE-9709EEEA4D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CADA4E0-76CD-49F4-A509-906FE734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Эффективность региональной и муниципальных систем образования через региональные и муниципальные управленческие механизмы</a:t>
            </a:r>
            <a:br>
              <a:rPr lang="ru-RU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(РУМ, МУМ)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0FA5D5-A128-475E-A7EA-8913C84E8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06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0252DC4-7BA9-4D1D-BCC2-92815862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58101-FFB1-4586-BD1F-10E1B0E33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9AE638-CA30-48BB-AC82-0083DDB6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>
                <a:solidFill>
                  <a:schemeClr val="accent5">
                    <a:lumMod val="75000"/>
                  </a:schemeClr>
                </a:solidFill>
              </a:rPr>
              <a:t>Оценка  РУМ  в Хабаровском крае в 2019 – 2022 гг.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1AA26-3F60-45C2-A6E7-DAFCBEF5D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06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2127A7-88E6-42EB-9837-D283AA6A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Эффективность муниципальной системы образования  г. Хабаровска через призму мотивирующего мониторинга, </a:t>
            </a:r>
            <a:r>
              <a:rPr lang="ru-RU">
                <a:solidFill>
                  <a:schemeClr val="accent5">
                    <a:lumMod val="50000"/>
                  </a:schemeClr>
                </a:solidFill>
              </a:rPr>
              <a:t>2022 г.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EC43C-AE06-4EE8-AB28-09E7A3D14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3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4C99D3-91EC-4501-9624-F5BA6E8D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87A8C-8D0E-49A7-939D-0297B4F510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16AC137-4D22-4A3B-AA39-AF69AB6A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339FA0-9B05-4305-9F1F-EE1B1DE75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36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53BEE9-50B7-4FCD-8EEC-14F921B8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12F39-11D6-43C5-B05C-33264DD20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1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D059A5-BCF8-42C8-B6C3-80D37962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AB7C86-9EBD-4F33-AF5F-A2751AB7E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1580D95-66BE-48AE-9310-23EC63AA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280A93-4353-4745-B5FE-FF4A71DCE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9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F3AF071-0E84-47C4-82AA-3F956679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3FDAC-9760-4D49-8AD1-934B8B198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19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7CE2C78-0C1C-4279-AC7D-643BDAF5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>
                <a:solidFill>
                  <a:srgbClr val="002060"/>
                </a:solidFill>
              </a:rPr>
              <a:t>ИНДЕКСЫ ПО НАПРАВЛЕНИЯМ</a:t>
            </a:r>
            <a:br>
              <a:rPr lang="ru-RU" sz="2400">
                <a:solidFill>
                  <a:srgbClr val="002060"/>
                </a:solidFill>
              </a:rPr>
            </a:br>
            <a:r>
              <a:rPr lang="ru-RU" sz="2400">
                <a:solidFill>
                  <a:srgbClr val="002060"/>
                </a:solidFill>
              </a:rPr>
              <a:t>«МУНИЦИПАЛЬНЫЕ МЕХАНИЗМЫ УПРАВЛЕНИЯ КАЧЕСТВОМ ОБРАЗОВАНИЯ«, 2022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4300C-1B9F-4C10-902B-1CADF2F62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46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EA4EADE-67A9-44DE-A02D-D5D2B01C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46D65-6B78-495B-973B-5F7FFD1A0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0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8C8A56-2403-42AC-ACCF-095CA30D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4DA489-E2B3-4AA4-9160-74F5C14AD1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51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F06529E-6614-40A3-AA3E-9B8BBD42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EEF6A-0323-4C8B-84AB-D9394EF84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79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5EC8174-A456-45E0-AB7C-DC1384ED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chemeClr val="accent3">
                    <a:lumMod val="50000"/>
                  </a:schemeClr>
                </a:solidFill>
              </a:rPr>
              <a:t>СТРУКТУРА УПРАВЛЕНЧЕСКОГО ЦИКЛА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A4620A-55E5-44CE-9106-B2808F0C8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8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432D91B-663F-4D2A-A6F8-9BC7E838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chemeClr val="accent3">
                    <a:lumMod val="50000"/>
                  </a:schemeClr>
                </a:solidFill>
              </a:rPr>
              <a:t>СТРУКТУРА УПРАВЛЕНЧЕСКОГО ЦИКЛА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D7EDD-524C-4C26-8059-7BEE68EE4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1FF379-AA32-40E1-B6F7-5E61A1FD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3C628D-B3B4-426B-8A2F-278AE69EBA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4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CCDCD8-857C-44C6-A01A-3CD56C1E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AE74B-128D-44A3-BD57-50BED77D9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3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9CAB961-838D-4C68-B3F7-BA33F777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Управление в сфере образования Хабаровского края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940A2F-06BE-4A8E-BFE1-AFACB9ABBD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20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2445671-7B18-4A4D-A48C-5D787EB0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BACEC-77D7-4BC1-BE8E-9DC5D9A80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80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C95627A-9EC1-4D93-9706-04BC65C5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Мотивирующий мониторинг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19596-6A27-4B43-9A5D-7D638276D7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63EBA3-E4EF-47CE-AB72-5CBCA117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accent6">
                    <a:lumMod val="50000"/>
                  </a:schemeClr>
                </a:solidFill>
              </a:rPr>
              <a:t>Основная цель ММ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42AD0-96C5-4C34-BBB1-C004E6EE9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B2179F-33E8-41B7-8210-479A65DC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1331F-FEC0-4B73-8E36-17628F2C8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1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BC2DFEE-622F-4591-BAC7-DECBBA6F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4D710-823E-4DD1-A054-9C3D9F65C2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82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Широкоэкранный</PresentationFormat>
  <Paragraphs>19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Franklin Gothic Medium Cond</vt:lpstr>
      <vt:lpstr>Times New Roman</vt:lpstr>
      <vt:lpstr>Тема Office</vt:lpstr>
      <vt:lpstr>УПРАВЛЕНИЕ СИСТЕМОЙ ОБРАЗОВАНИЯ НА ОСНОВЕ ДАННЫХ</vt:lpstr>
      <vt:lpstr>ОСНОВНЫЕ ПОНЯТИЯ</vt:lpstr>
      <vt:lpstr>Презентация PowerPoint</vt:lpstr>
      <vt:lpstr>Презентация PowerPoint</vt:lpstr>
      <vt:lpstr>Управление в сфере образования Хабаровского края</vt:lpstr>
      <vt:lpstr>Мотивирующий мониторинг </vt:lpstr>
      <vt:lpstr>Основная цель ММ</vt:lpstr>
      <vt:lpstr>Презентация PowerPoint</vt:lpstr>
      <vt:lpstr>Презентация PowerPoint</vt:lpstr>
      <vt:lpstr>ПОКАЗАТЕЛИ МОТИВИРУЮЩЕГО МОНИТОРИНГА ОИВ</vt:lpstr>
      <vt:lpstr>МОДЕЛЬ АНАЛИЗА ДАННЫХ</vt:lpstr>
      <vt:lpstr>Эффективность региональной и муниципальных систем образования через призму мотивирующего мониторинга</vt:lpstr>
      <vt:lpstr>СВОДНЫЙ РЕЙТИНГ СУБЪЕКТОВ РОССИЙСКОЙ ФЕДЕРАЦИИ, 2022 г. (результаты мотивирующего мониторинга) </vt:lpstr>
      <vt:lpstr>Презентация PowerPoint</vt:lpstr>
      <vt:lpstr>Презентация PowerPoint</vt:lpstr>
      <vt:lpstr>Презентация PowerPoint</vt:lpstr>
      <vt:lpstr>Основная цель: информационное обеспечение системой управления общего образования, дополнительного  образования детей на основе  объективного представления о ее состоянии и происходящих в ней количественных и качественных  изменениях</vt:lpstr>
      <vt:lpstr>Презентация PowerPoint</vt:lpstr>
      <vt:lpstr>Презентация PowerPoint</vt:lpstr>
      <vt:lpstr>Презентация PowerPoint</vt:lpstr>
      <vt:lpstr>Методика расчета показателей</vt:lpstr>
      <vt:lpstr>Презентация PowerPoint</vt:lpstr>
      <vt:lpstr>Презентация PowerPoint</vt:lpstr>
      <vt:lpstr>Мотивирующий мониторинг деятельности общеобразовательных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Региональные, муниципальные и институциональные механизмы</vt:lpstr>
      <vt:lpstr>Эффективность региональной и муниципальных систем образования через региональные и муниципальные управленческие механизмы (РУМ, МУМ)</vt:lpstr>
      <vt:lpstr>Презентация PowerPoint</vt:lpstr>
      <vt:lpstr>Оценка  РУМ  в Хабаровском крае в 2019 – 2022 гг.</vt:lpstr>
      <vt:lpstr>Эффективность муниципальной системы образования  г. Хабаровска через призму мотивирующего мониторинга, 2022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ИНДЕКСЫ ПО НАПРАВЛЕНИЯМ «МУНИЦИПАЛЬНЫЕ МЕХАНИЗМЫ УПРАВЛЕНИЯ КАЧЕСТВОМ ОБРАЗОВАНИЯ«, 2022</vt:lpstr>
      <vt:lpstr>Презентация PowerPoint</vt:lpstr>
      <vt:lpstr>Презентация PowerPoint</vt:lpstr>
      <vt:lpstr>Презентация PowerPoint</vt:lpstr>
      <vt:lpstr>СТРУКТУРА УПРАВЛЕНЧЕСКОГО ЦИКЛА</vt:lpstr>
      <vt:lpstr>СТРУКТУРА УПРАВЛЕНЧЕСКОГО ЦИКЛА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СИСТЕМОЙ ОБРАЗОВАНИЯ НА ОСНОВЕ ДАННЫХ</dc:title>
  <dc:creator>Перминова Ольга Петровна</dc:creator>
  <cp:lastModifiedBy>Перминова Ольга Петровна</cp:lastModifiedBy>
  <cp:revision>1</cp:revision>
  <dcterms:created xsi:type="dcterms:W3CDTF">2023-02-02T01:55:25Z</dcterms:created>
  <dcterms:modified xsi:type="dcterms:W3CDTF">2023-02-02T01:55:25Z</dcterms:modified>
</cp:coreProperties>
</file>